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71736" y="3143248"/>
            <a:ext cx="6415078" cy="1470025"/>
          </a:xfrm>
        </p:spPr>
        <p:txBody>
          <a:bodyPr>
            <a:noAutofit/>
          </a:bodyPr>
          <a:lstStyle/>
          <a:p>
            <a:r>
              <a:rPr lang="es-ES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s-ES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ES" i="1" dirty="0" smtClean="0">
                <a:solidFill>
                  <a:schemeClr val="accent6">
                    <a:lumMod val="50000"/>
                  </a:schemeClr>
                </a:solidFill>
              </a:rPr>
              <a:t>En línea con los países occidentales y organismos internacionales</a:t>
            </a:r>
            <a:endParaRPr lang="es-E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857356" y="1000108"/>
            <a:ext cx="6357982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Real Patronato de Educación y Atención a Deficientes</a:t>
            </a:r>
            <a:endParaRPr lang="es-E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</TotalTime>
  <Words>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 En línea con los países occidentales y organismos internacionales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línea con los países occidentales y organismos internacionales</dc:title>
  <dc:creator>Propietario</dc:creator>
  <cp:lastModifiedBy>Miriam</cp:lastModifiedBy>
  <cp:revision>7</cp:revision>
  <dcterms:created xsi:type="dcterms:W3CDTF">2011-02-03T17:31:36Z</dcterms:created>
  <dcterms:modified xsi:type="dcterms:W3CDTF">2011-02-16T16:10:35Z</dcterms:modified>
</cp:coreProperties>
</file>